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77" r:id="rId2"/>
    <p:sldId id="256" r:id="rId3"/>
    <p:sldId id="269" r:id="rId4"/>
    <p:sldId id="267" r:id="rId5"/>
    <p:sldId id="268" r:id="rId6"/>
    <p:sldId id="274" r:id="rId7"/>
    <p:sldId id="275" r:id="rId8"/>
    <p:sldId id="283" r:id="rId9"/>
    <p:sldId id="279" r:id="rId10"/>
    <p:sldId id="280" r:id="rId11"/>
    <p:sldId id="257" r:id="rId12"/>
    <p:sldId id="258" r:id="rId13"/>
    <p:sldId id="259" r:id="rId14"/>
    <p:sldId id="260" r:id="rId15"/>
    <p:sldId id="261" r:id="rId16"/>
    <p:sldId id="264" r:id="rId17"/>
    <p:sldId id="265" r:id="rId18"/>
    <p:sldId id="266" r:id="rId19"/>
    <p:sldId id="281" r:id="rId20"/>
    <p:sldId id="282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 autoAdjust="0"/>
    <p:restoredTop sz="94660" autoAdjust="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30"/>
    </p:cViewPr>
  </p:sorterViewPr>
  <p:notesViewPr>
    <p:cSldViewPr>
      <p:cViewPr varScale="1">
        <p:scale>
          <a:sx n="69" d="100"/>
          <a:sy n="69" d="100"/>
        </p:scale>
        <p:origin x="32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A4C85-2C50-49BA-A58A-409DD9AE96AB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382A1-90A2-4F5B-8988-05094FD62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82A1-90A2-4F5B-8988-05094FD62A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82A1-90A2-4F5B-8988-05094FD62A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3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F60864-F6DD-4DDB-8A97-60977A37E8B4}" type="datetimeFigureOut">
              <a:rPr lang="en-US" smtClean="0"/>
              <a:pPr/>
              <a:t>09-Oct-23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7680A3C-636A-4A19-983D-7DC833918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cinepal.org.np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Bikashbnb\Desktop\DSCF0443 copy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5562600" cy="539115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en-US" sz="8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br>
              <a:rPr lang="en-US" sz="8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8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PRE-INDUCTION 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&amp;</a:t>
            </a:r>
            <a:b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LOM OFFICER TRAINING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30237" y="5486400"/>
            <a:ext cx="4419600" cy="100965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Cent NamNum BT" panose="020B0706020209030204" pitchFamily="34" charset="0"/>
                <a:ea typeface="+mj-ea"/>
                <a:cs typeface="+mj-cs"/>
              </a:rPr>
              <a:t>JCI</a:t>
            </a:r>
            <a:r>
              <a:rPr kumimoji="0" lang="en-US" sz="24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Cent NamNum BT" panose="020B0706020209030204" pitchFamily="34" charset="0"/>
                <a:ea typeface="+mj-ea"/>
                <a:cs typeface="+mj-cs"/>
              </a:rPr>
              <a:t> Sen. Bikash </a:t>
            </a:r>
            <a:r>
              <a:rPr kumimoji="0" lang="en-US" sz="24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Cent NamNum BT" panose="020B0706020209030204" pitchFamily="34" charset="0"/>
                <a:ea typeface="+mj-ea"/>
                <a:cs typeface="+mj-cs"/>
              </a:rPr>
              <a:t>Manandhar</a:t>
            </a:r>
            <a:r>
              <a:rPr kumimoji="0" lang="en-US" sz="24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Cent NamNum BT" panose="020B0706020209030204" pitchFamily="34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Cent NamNum BT" panose="020B070602020903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Cent NamNum BT" panose="020B0706020209030204" pitchFamily="34" charset="0"/>
                <a:ea typeface="+mj-ea"/>
                <a:cs typeface="+mj-cs"/>
              </a:rPr>
              <a:t>National SG-2021 </a:t>
            </a:r>
            <a:r>
              <a:rPr kumimoji="0" lang="en-US" sz="24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Cent NamNum BT" panose="020B0706020209030204" pitchFamily="34" charset="0"/>
                <a:ea typeface="+mj-ea"/>
                <a:cs typeface="+mj-cs"/>
              </a:rPr>
              <a:t>NJC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llCent NamNum BT" panose="020B0706020209030204" pitchFamily="34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54231-F707-4E58-A5EF-8157F04A4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3" y="3186987"/>
            <a:ext cx="277545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33350"/>
            <a:ext cx="3309008" cy="100965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Cent NamNum BT" panose="020B0706020209030204" pitchFamily="34" charset="0"/>
                <a:ea typeface="+mj-ea"/>
                <a:cs typeface="+mj-cs"/>
              </a:rPr>
              <a:t>Updated</a:t>
            </a:r>
            <a:r>
              <a:rPr kumimoji="0" lang="en-US" sz="2800" b="0" i="0" u="none" strike="noStrike" kern="1200" cap="none" spc="-100" normalizeH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Cent NamNum BT" panose="020B0706020209030204" pitchFamily="34" charset="0"/>
                <a:ea typeface="+mj-ea"/>
                <a:cs typeface="+mj-cs"/>
              </a:rPr>
              <a:t> on; </a:t>
            </a:r>
            <a:endParaRPr kumimoji="0" lang="en-US" sz="2800" b="0" i="0" u="none" strike="noStrike" kern="1200" cap="none" spc="-100" normalizeH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llCent NamNum BT" panose="020B0706020209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Cent NamNum BT" panose="020B0706020209030204" pitchFamily="34" charset="0"/>
                <a:ea typeface="+mj-ea"/>
                <a:cs typeface="+mj-cs"/>
              </a:rPr>
              <a:t>12 December 2021</a:t>
            </a:r>
            <a:endParaRPr kumimoji="0" lang="en-US" sz="4400" b="0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llCent NamNum BT" panose="020B0706020209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781800" cy="783336"/>
          </a:xfrm>
        </p:spPr>
        <p:txBody>
          <a:bodyPr/>
          <a:lstStyle/>
          <a:p>
            <a:r>
              <a:rPr lang="en-US" dirty="0"/>
              <a:t>AREA WISE CHAPTERS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077200" cy="5181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AREA 'C'	: 35 Chapters </a:t>
            </a:r>
          </a:p>
          <a:p>
            <a:pPr lvl="1"/>
            <a:r>
              <a:rPr lang="en-US" sz="2000" dirty="0" err="1"/>
              <a:t>EVP</a:t>
            </a:r>
            <a:r>
              <a:rPr lang="en-US" sz="2000" dirty="0"/>
              <a:t>  	: </a:t>
            </a:r>
            <a:r>
              <a:rPr lang="en-US" sz="2000" dirty="0" err="1"/>
              <a:t>Jc</a:t>
            </a:r>
            <a:r>
              <a:rPr lang="en-US" sz="2000" dirty="0"/>
              <a:t> Shiva Pd. </a:t>
            </a:r>
            <a:r>
              <a:rPr lang="en-US" sz="2000" dirty="0" err="1"/>
              <a:t>Bhushal</a:t>
            </a:r>
            <a:r>
              <a:rPr lang="en-US" sz="2000" dirty="0"/>
              <a:t>		(</a:t>
            </a:r>
            <a:r>
              <a:rPr lang="en-US" sz="2000" dirty="0" err="1"/>
              <a:t>Sauraha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</a:t>
            </a:r>
            <a:r>
              <a:rPr lang="en-US" sz="2000" dirty="0" err="1"/>
              <a:t>Rajan</a:t>
            </a:r>
            <a:r>
              <a:rPr lang="en-US" sz="2000" dirty="0"/>
              <a:t> </a:t>
            </a:r>
            <a:r>
              <a:rPr lang="en-US" sz="2000" dirty="0" err="1"/>
              <a:t>Gautam</a:t>
            </a:r>
            <a:r>
              <a:rPr lang="en-US" sz="2000" dirty="0"/>
              <a:t>		(</a:t>
            </a:r>
            <a:r>
              <a:rPr lang="en-US" sz="2000" dirty="0" err="1"/>
              <a:t>Rajahar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</a:t>
            </a:r>
            <a:r>
              <a:rPr lang="en-US" sz="2000" dirty="0" err="1"/>
              <a:t>Gautam</a:t>
            </a:r>
            <a:r>
              <a:rPr lang="en-US" sz="2000" dirty="0"/>
              <a:t> Shah 		(</a:t>
            </a:r>
            <a:r>
              <a:rPr lang="en-US" sz="2000" dirty="0" err="1"/>
              <a:t>Janakpur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</a:t>
            </a:r>
            <a:r>
              <a:rPr lang="en-US" sz="2000" dirty="0" err="1"/>
              <a:t>Bimala</a:t>
            </a:r>
            <a:r>
              <a:rPr lang="en-US" sz="2000" dirty="0"/>
              <a:t> </a:t>
            </a:r>
            <a:r>
              <a:rPr lang="en-US" sz="2000" dirty="0" err="1"/>
              <a:t>Subedi</a:t>
            </a:r>
            <a:r>
              <a:rPr lang="en-US" sz="2000" dirty="0"/>
              <a:t> </a:t>
            </a:r>
            <a:r>
              <a:rPr lang="en-US" sz="2000" dirty="0" err="1"/>
              <a:t>Karki</a:t>
            </a:r>
            <a:r>
              <a:rPr lang="en-US" sz="2000" dirty="0"/>
              <a:t>		(</a:t>
            </a:r>
            <a:r>
              <a:rPr lang="en-US" sz="2000" dirty="0" err="1"/>
              <a:t>Duhabi</a:t>
            </a:r>
            <a:r>
              <a:rPr lang="en-US" sz="2000" dirty="0"/>
              <a:t>)</a:t>
            </a:r>
          </a:p>
          <a:p>
            <a:pPr lvl="1">
              <a:buNone/>
            </a:pPr>
            <a:endParaRPr lang="en-US" sz="3200" dirty="0"/>
          </a:p>
          <a:p>
            <a:r>
              <a:rPr lang="en-US" sz="3200" dirty="0">
                <a:solidFill>
                  <a:srgbClr val="FFFF00"/>
                </a:solidFill>
              </a:rPr>
              <a:t>AREA 'D'	: 50 Chapters </a:t>
            </a:r>
          </a:p>
          <a:p>
            <a:pPr lvl="1"/>
            <a:r>
              <a:rPr lang="en-US" sz="2000" dirty="0" err="1"/>
              <a:t>EVP</a:t>
            </a:r>
            <a:r>
              <a:rPr lang="en-US" sz="2000" dirty="0"/>
              <a:t>  	: </a:t>
            </a:r>
            <a:r>
              <a:rPr lang="en-US" sz="2000" dirty="0" err="1"/>
              <a:t>Jc</a:t>
            </a:r>
            <a:r>
              <a:rPr lang="en-US" sz="2000" dirty="0"/>
              <a:t> </a:t>
            </a:r>
            <a:r>
              <a:rPr lang="en-US" sz="2000" dirty="0" err="1"/>
              <a:t>Suman</a:t>
            </a:r>
            <a:r>
              <a:rPr lang="en-US" sz="2000" dirty="0"/>
              <a:t> Krishna </a:t>
            </a:r>
            <a:r>
              <a:rPr lang="en-US" sz="2000" dirty="0" err="1"/>
              <a:t>Shrestha</a:t>
            </a:r>
            <a:r>
              <a:rPr lang="en-US" sz="2000" dirty="0"/>
              <a:t> 	(</a:t>
            </a:r>
            <a:r>
              <a:rPr lang="en-US" sz="2000" dirty="0" err="1"/>
              <a:t>Patan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</a:t>
            </a:r>
            <a:r>
              <a:rPr lang="en-US" sz="2000" dirty="0" err="1"/>
              <a:t>Sujan</a:t>
            </a:r>
            <a:r>
              <a:rPr lang="en-US" sz="2000" dirty="0"/>
              <a:t> </a:t>
            </a:r>
            <a:r>
              <a:rPr lang="en-US" sz="2000" dirty="0" err="1"/>
              <a:t>Baruwal</a:t>
            </a:r>
            <a:r>
              <a:rPr lang="en-US" sz="2000" dirty="0"/>
              <a:t> 		(</a:t>
            </a:r>
            <a:r>
              <a:rPr lang="en-US" sz="2000" dirty="0" err="1"/>
              <a:t>Myagdi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</a:t>
            </a:r>
            <a:r>
              <a:rPr lang="en-US" sz="2000" dirty="0" err="1"/>
              <a:t>Kalpan</a:t>
            </a:r>
            <a:r>
              <a:rPr lang="en-US" sz="2000" dirty="0"/>
              <a:t> </a:t>
            </a:r>
            <a:r>
              <a:rPr lang="en-US" sz="2000" dirty="0" err="1"/>
              <a:t>Pandey</a:t>
            </a:r>
            <a:r>
              <a:rPr lang="en-US" sz="2000" dirty="0"/>
              <a:t> (</a:t>
            </a:r>
            <a:r>
              <a:rPr lang="en-US" sz="2000" dirty="0" err="1"/>
              <a:t>Kushum</a:t>
            </a:r>
            <a:r>
              <a:rPr lang="en-US" sz="2000" dirty="0"/>
              <a:t>)	(</a:t>
            </a:r>
            <a:r>
              <a:rPr lang="en-US" sz="2000" dirty="0" err="1"/>
              <a:t>Butwal</a:t>
            </a:r>
            <a:r>
              <a:rPr lang="en-US" sz="2000" dirty="0"/>
              <a:t> Lady)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</a:t>
            </a:r>
            <a:r>
              <a:rPr lang="en-US" sz="2000" dirty="0" err="1"/>
              <a:t>Payal</a:t>
            </a:r>
            <a:r>
              <a:rPr lang="en-US" sz="2000" dirty="0"/>
              <a:t> Sharma 		(</a:t>
            </a:r>
            <a:r>
              <a:rPr lang="en-US" sz="2000" dirty="0" err="1"/>
              <a:t>Lamgunj</a:t>
            </a:r>
            <a:r>
              <a:rPr lang="en-US" sz="2000" dirty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3736"/>
            <a:ext cx="7772400" cy="914400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LOM</a:t>
            </a:r>
            <a:r>
              <a:rPr lang="en-US" dirty="0">
                <a:solidFill>
                  <a:srgbClr val="FFC000"/>
                </a:solidFill>
              </a:rPr>
              <a:t> OFFICERS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35736"/>
            <a:ext cx="6705600" cy="56936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PRESIDENT</a:t>
            </a:r>
          </a:p>
          <a:p>
            <a:r>
              <a:rPr lang="en-US" dirty="0"/>
              <a:t>IMMEDIATE PAST PRESIDENT (</a:t>
            </a:r>
            <a:r>
              <a:rPr lang="en-US" dirty="0" err="1"/>
              <a:t>IPP</a:t>
            </a:r>
            <a:r>
              <a:rPr lang="en-US" dirty="0"/>
              <a:t>)</a:t>
            </a:r>
          </a:p>
          <a:p>
            <a:r>
              <a:rPr lang="en-US" dirty="0"/>
              <a:t>SECRETARY GENERAL (</a:t>
            </a:r>
            <a:r>
              <a:rPr lang="en-US" dirty="0" err="1"/>
              <a:t>SG</a:t>
            </a:r>
            <a:r>
              <a:rPr lang="en-US" dirty="0"/>
              <a:t>)</a:t>
            </a:r>
          </a:p>
          <a:p>
            <a:r>
              <a:rPr lang="en-US" dirty="0"/>
              <a:t>GENERAL LEGAL COUNCIL (</a:t>
            </a:r>
            <a:r>
              <a:rPr lang="en-US" dirty="0" err="1"/>
              <a:t>GLC</a:t>
            </a:r>
            <a:r>
              <a:rPr lang="en-US" dirty="0"/>
              <a:t>)</a:t>
            </a:r>
          </a:p>
          <a:p>
            <a:r>
              <a:rPr lang="en-US" dirty="0"/>
              <a:t>TREASURER </a:t>
            </a:r>
          </a:p>
          <a:p>
            <a:r>
              <a:rPr lang="en-US" dirty="0"/>
              <a:t>EXECUTIVE  VICE PRESIDENT  (</a:t>
            </a:r>
            <a:r>
              <a:rPr lang="en-US" dirty="0" err="1"/>
              <a:t>EVP</a:t>
            </a:r>
            <a:r>
              <a:rPr lang="en-US" dirty="0"/>
              <a:t>)</a:t>
            </a:r>
          </a:p>
          <a:p>
            <a:r>
              <a:rPr lang="en-US" dirty="0"/>
              <a:t>VICE PRESIDENT  (VP)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TRAINING COORDINATOR (</a:t>
            </a:r>
            <a:r>
              <a:rPr lang="en-US" dirty="0" err="1"/>
              <a:t>TC</a:t>
            </a:r>
            <a:r>
              <a:rPr lang="en-US" dirty="0"/>
              <a:t>)</a:t>
            </a:r>
          </a:p>
          <a:p>
            <a:r>
              <a:rPr lang="en-US" dirty="0"/>
              <a:t>PUBLIC RELATION OFFICER (PRO)</a:t>
            </a:r>
          </a:p>
          <a:p>
            <a:r>
              <a:rPr lang="en-US" dirty="0"/>
              <a:t>THEME DIRECTOR  (TD)</a:t>
            </a:r>
          </a:p>
          <a:p>
            <a:r>
              <a:rPr lang="en-US" dirty="0"/>
              <a:t>FUND RISING CHAIRMAN (</a:t>
            </a:r>
            <a:r>
              <a:rPr lang="en-US" dirty="0" err="1"/>
              <a:t>FRC</a:t>
            </a:r>
            <a:r>
              <a:rPr lang="en-US" dirty="0"/>
              <a:t>)</a:t>
            </a:r>
          </a:p>
          <a:p>
            <a:r>
              <a:rPr lang="en-US" dirty="0" err="1"/>
              <a:t>LOM</a:t>
            </a:r>
            <a:r>
              <a:rPr lang="en-US" dirty="0"/>
              <a:t> EDITOR  </a:t>
            </a:r>
          </a:p>
          <a:p>
            <a:r>
              <a:rPr lang="en-US" dirty="0"/>
              <a:t>MEMBER GROWTH CHAIRMAN (MGC)</a:t>
            </a:r>
          </a:p>
          <a:p>
            <a:r>
              <a:rPr lang="en-US" dirty="0"/>
              <a:t>INTERNATIONAL CO-ORDINATOR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JCI</a:t>
            </a:r>
            <a:r>
              <a:rPr lang="en-US" dirty="0"/>
              <a:t>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629400" cy="2971800"/>
          </a:xfrm>
        </p:spPr>
        <p:txBody>
          <a:bodyPr/>
          <a:lstStyle/>
          <a:p>
            <a:r>
              <a:rPr lang="en-US" dirty="0"/>
              <a:t>INDIVIDUAL  </a:t>
            </a:r>
            <a:r>
              <a:rPr lang="en-US" sz="4000" dirty="0">
                <a:latin typeface="Sagarmatha" pitchFamily="2" charset="0"/>
              </a:rPr>
              <a:t>-</a:t>
            </a:r>
            <a:r>
              <a:rPr lang="en-US" sz="4000" dirty="0" err="1">
                <a:latin typeface="Sagarmatha" pitchFamily="2" charset="0"/>
              </a:rPr>
              <a:t>JolQmut</a:t>
            </a:r>
            <a:r>
              <a:rPr lang="en-US" sz="4000" dirty="0">
                <a:latin typeface="Sagarmatha" pitchFamily="2" charset="0"/>
              </a:rPr>
              <a:t>_</a:t>
            </a:r>
            <a:endParaRPr lang="en-US" dirty="0"/>
          </a:p>
          <a:p>
            <a:r>
              <a:rPr lang="en-US" dirty="0"/>
              <a:t>COMMUNITY </a:t>
            </a:r>
            <a:r>
              <a:rPr lang="en-US" sz="4000" dirty="0">
                <a:latin typeface="Sagarmatha" pitchFamily="2" charset="0"/>
              </a:rPr>
              <a:t>-;</a:t>
            </a:r>
            <a:r>
              <a:rPr lang="en-US" sz="4000" dirty="0" err="1">
                <a:latin typeface="Sagarmatha" pitchFamily="2" charset="0"/>
              </a:rPr>
              <a:t>fd'bflos</a:t>
            </a:r>
            <a:r>
              <a:rPr lang="en-US" sz="4000" dirty="0">
                <a:latin typeface="Sagarmatha" pitchFamily="2" charset="0"/>
              </a:rPr>
              <a:t>_</a:t>
            </a:r>
            <a:endParaRPr lang="en-US" dirty="0"/>
          </a:p>
          <a:p>
            <a:r>
              <a:rPr lang="en-US" dirty="0"/>
              <a:t>BUSINESS </a:t>
            </a:r>
            <a:r>
              <a:rPr lang="en-US" sz="4000" dirty="0">
                <a:latin typeface="Sagarmatha" pitchFamily="2" charset="0"/>
              </a:rPr>
              <a:t>-</a:t>
            </a:r>
            <a:r>
              <a:rPr lang="en-US" sz="4000" dirty="0" err="1">
                <a:latin typeface="Sagarmatha" pitchFamily="2" charset="0"/>
              </a:rPr>
              <a:t>Aofkf</a:t>
            </a:r>
            <a:r>
              <a:rPr lang="en-US" sz="4000" dirty="0">
                <a:latin typeface="Sagarmatha" pitchFamily="2" charset="0"/>
              </a:rPr>
              <a:t>/_</a:t>
            </a:r>
            <a:endParaRPr lang="en-US" dirty="0"/>
          </a:p>
          <a:p>
            <a:r>
              <a:rPr lang="en-US" dirty="0"/>
              <a:t>INTERNATIONAL </a:t>
            </a:r>
            <a:r>
              <a:rPr lang="en-US" sz="4000" dirty="0">
                <a:latin typeface="Sagarmatha" pitchFamily="2" charset="0"/>
              </a:rPr>
              <a:t>-</a:t>
            </a:r>
            <a:r>
              <a:rPr lang="en-US" sz="4000" dirty="0" err="1">
                <a:latin typeface="Sagarmatha" pitchFamily="2" charset="0"/>
              </a:rPr>
              <a:t>cGt</a:t>
            </a:r>
            <a:r>
              <a:rPr lang="en-US" sz="4000" dirty="0">
                <a:latin typeface="Sagarmatha" pitchFamily="2" charset="0"/>
              </a:rPr>
              <a:t>/f{</a:t>
            </a:r>
            <a:r>
              <a:rPr lang="en-US" sz="4000" dirty="0" err="1">
                <a:latin typeface="Sagarmatha" pitchFamily="2" charset="0"/>
              </a:rPr>
              <a:t>li6«o</a:t>
            </a:r>
            <a:r>
              <a:rPr lang="en-US" sz="4000" dirty="0">
                <a:latin typeface="Sagarmatha" pitchFamily="2" charset="0"/>
              </a:rPr>
              <a:t>_</a:t>
            </a:r>
            <a:endParaRPr lang="en-US" dirty="0"/>
          </a:p>
        </p:txBody>
      </p:sp>
      <p:pic>
        <p:nvPicPr>
          <p:cNvPr id="3075" name="Picture 3" descr="C:\Users\Bikashbnb\Desktop\opportunity-chance-to-follow-the-road-towards-success-stock-illustrations_csp22578057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838200"/>
            <a:ext cx="315368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833" y="762000"/>
            <a:ext cx="4760167" cy="685800"/>
          </a:xfrm>
        </p:spPr>
        <p:txBody>
          <a:bodyPr/>
          <a:lstStyle/>
          <a:p>
            <a:r>
              <a:rPr lang="en-US" dirty="0" err="1"/>
              <a:t>BOD</a:t>
            </a:r>
            <a:r>
              <a:rPr lang="en-US" dirty="0"/>
              <a:t> OF </a:t>
            </a:r>
            <a:r>
              <a:rPr lang="en-US" dirty="0" err="1"/>
              <a:t>JCI</a:t>
            </a:r>
            <a:r>
              <a:rPr lang="en-US" dirty="0"/>
              <a:t> NEPAL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5288"/>
            <a:ext cx="7772400" cy="4388640"/>
          </a:xfrm>
        </p:spPr>
        <p:txBody>
          <a:bodyPr/>
          <a:lstStyle/>
          <a:p>
            <a:r>
              <a:rPr lang="en-US" dirty="0"/>
              <a:t>PRESIDENT 		1	ELECTED </a:t>
            </a:r>
          </a:p>
          <a:p>
            <a:r>
              <a:rPr lang="en-US" dirty="0" err="1"/>
              <a:t>IPP</a:t>
            </a:r>
            <a:r>
              <a:rPr lang="en-US" dirty="0"/>
              <a:t>			1	</a:t>
            </a:r>
          </a:p>
          <a:p>
            <a:r>
              <a:rPr lang="en-US" dirty="0" err="1"/>
              <a:t>EVP</a:t>
            </a:r>
            <a:r>
              <a:rPr lang="en-US" dirty="0"/>
              <a:t>			4 	ELECTED </a:t>
            </a:r>
          </a:p>
          <a:p>
            <a:r>
              <a:rPr lang="en-US" dirty="0" err="1"/>
              <a:t>GLC</a:t>
            </a:r>
            <a:r>
              <a:rPr lang="en-US" dirty="0"/>
              <a:t>			1	NOMINATED </a:t>
            </a:r>
          </a:p>
          <a:p>
            <a:r>
              <a:rPr lang="en-US" dirty="0" err="1"/>
              <a:t>SG</a:t>
            </a:r>
            <a:r>
              <a:rPr lang="en-US" dirty="0"/>
              <a:t>				1	NOMINATED </a:t>
            </a:r>
          </a:p>
          <a:p>
            <a:r>
              <a:rPr lang="en-US" dirty="0"/>
              <a:t>TREASURER		1	NOMINATED </a:t>
            </a:r>
          </a:p>
          <a:p>
            <a:r>
              <a:rPr lang="en-US" dirty="0"/>
              <a:t>VP				12	ELECTED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BOD</a:t>
            </a:r>
            <a:r>
              <a:rPr lang="en-US" dirty="0"/>
              <a:t> OF </a:t>
            </a:r>
            <a:r>
              <a:rPr lang="en-US" dirty="0" err="1"/>
              <a:t>JCI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541040"/>
          </a:xfrm>
        </p:spPr>
        <p:txBody>
          <a:bodyPr/>
          <a:lstStyle/>
          <a:p>
            <a:r>
              <a:rPr lang="en-US" dirty="0"/>
              <a:t>PRESIDENT 		1	ELECTED </a:t>
            </a:r>
          </a:p>
          <a:p>
            <a:r>
              <a:rPr lang="en-US" dirty="0" err="1"/>
              <a:t>IPP</a:t>
            </a:r>
            <a:r>
              <a:rPr lang="en-US" dirty="0"/>
              <a:t>			1	</a:t>
            </a:r>
          </a:p>
          <a:p>
            <a:r>
              <a:rPr lang="en-US" dirty="0" err="1"/>
              <a:t>EVP</a:t>
            </a:r>
            <a:r>
              <a:rPr lang="en-US" dirty="0"/>
              <a:t>			4 	ELECTED </a:t>
            </a:r>
          </a:p>
          <a:p>
            <a:r>
              <a:rPr lang="en-US" dirty="0" err="1"/>
              <a:t>GLC</a:t>
            </a:r>
            <a:r>
              <a:rPr lang="en-US" dirty="0"/>
              <a:t>			1	NOMINATED </a:t>
            </a:r>
          </a:p>
          <a:p>
            <a:r>
              <a:rPr lang="en-US" dirty="0" err="1"/>
              <a:t>SG</a:t>
            </a:r>
            <a:r>
              <a:rPr lang="en-US" dirty="0"/>
              <a:t>				1	PAID </a:t>
            </a:r>
          </a:p>
          <a:p>
            <a:r>
              <a:rPr lang="en-US" dirty="0"/>
              <a:t>TREASURER		1	NOMINATED </a:t>
            </a:r>
          </a:p>
          <a:p>
            <a:r>
              <a:rPr lang="en-US" dirty="0"/>
              <a:t>VP				17	ELECTED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467600" cy="783336"/>
          </a:xfrm>
        </p:spPr>
        <p:txBody>
          <a:bodyPr/>
          <a:lstStyle/>
          <a:p>
            <a:r>
              <a:rPr lang="en-US" dirty="0"/>
              <a:t>AREA OF </a:t>
            </a:r>
            <a:r>
              <a:rPr lang="en-US" dirty="0" err="1"/>
              <a:t>JCI</a:t>
            </a:r>
            <a:r>
              <a:rPr lang="en-US" dirty="0"/>
              <a:t> NEPAL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r>
              <a:rPr lang="en-US" dirty="0"/>
              <a:t>Area 'A'  </a:t>
            </a:r>
            <a:r>
              <a:rPr lang="en-US" dirty="0">
                <a:latin typeface="Sagarmatha" pitchFamily="2" charset="0"/>
              </a:rPr>
              <a:t>-</a:t>
            </a:r>
            <a:r>
              <a:rPr lang="en-US" dirty="0" err="1">
                <a:latin typeface="Sagarmatha" pitchFamily="2" charset="0"/>
              </a:rPr>
              <a:t>hgsk</a:t>
            </a:r>
            <a:r>
              <a:rPr lang="en-US" dirty="0">
                <a:latin typeface="Sagarmatha" pitchFamily="2" charset="0"/>
              </a:rPr>
              <a:t>'/ b]</a:t>
            </a:r>
            <a:r>
              <a:rPr lang="en-US" dirty="0" err="1">
                <a:latin typeface="Sagarmatha" pitchFamily="2" charset="0"/>
              </a:rPr>
              <a:t>lv</a:t>
            </a:r>
            <a:r>
              <a:rPr lang="en-US" dirty="0">
                <a:latin typeface="Sagarmatha" pitchFamily="2" charset="0"/>
              </a:rPr>
              <a:t> </a:t>
            </a:r>
            <a:r>
              <a:rPr lang="en-US" dirty="0" err="1">
                <a:latin typeface="Sagarmatha" pitchFamily="2" charset="0"/>
              </a:rPr>
              <a:t>k"j</a:t>
            </a:r>
            <a:r>
              <a:rPr lang="en-US" dirty="0">
                <a:latin typeface="Sagarmatha" pitchFamily="2" charset="0"/>
              </a:rPr>
              <a:t>{_ </a:t>
            </a:r>
          </a:p>
          <a:p>
            <a:r>
              <a:rPr lang="en-US" dirty="0"/>
              <a:t>Area 'B'  </a:t>
            </a:r>
            <a:r>
              <a:rPr lang="en-US" dirty="0">
                <a:latin typeface="Sagarmatha" pitchFamily="2" charset="0"/>
              </a:rPr>
              <a:t>-la/</a:t>
            </a:r>
            <a:r>
              <a:rPr lang="en-US" dirty="0" err="1">
                <a:latin typeface="Sagarmatha" pitchFamily="2" charset="0"/>
              </a:rPr>
              <a:t>u+h</a:t>
            </a:r>
            <a:r>
              <a:rPr lang="en-US" dirty="0">
                <a:latin typeface="Sagarmatha" pitchFamily="2" charset="0"/>
              </a:rPr>
              <a:t> b]</a:t>
            </a:r>
            <a:r>
              <a:rPr lang="en-US" dirty="0" err="1">
                <a:latin typeface="Sagarmatha" pitchFamily="2" charset="0"/>
              </a:rPr>
              <a:t>lv</a:t>
            </a:r>
            <a:r>
              <a:rPr lang="en-US" dirty="0">
                <a:latin typeface="Sagarmatha" pitchFamily="2" charset="0"/>
              </a:rPr>
              <a:t> </a:t>
            </a:r>
            <a:r>
              <a:rPr lang="en-US" dirty="0" err="1">
                <a:latin typeface="Sagarmatha" pitchFamily="2" charset="0"/>
              </a:rPr>
              <a:t>klZrd</a:t>
            </a:r>
            <a:r>
              <a:rPr lang="en-US" dirty="0">
                <a:latin typeface="Sagarmatha" pitchFamily="2" charset="0"/>
              </a:rPr>
              <a:t> </a:t>
            </a:r>
            <a:r>
              <a:rPr lang="en-US" dirty="0" err="1">
                <a:latin typeface="Sagarmatha" pitchFamily="2" charset="0"/>
              </a:rPr>
              <a:t>gf</a:t>
            </a:r>
            <a:r>
              <a:rPr lang="en-US" dirty="0">
                <a:latin typeface="Sagarmatha" pitchFamily="2" charset="0"/>
              </a:rPr>
              <a:t>/</a:t>
            </a:r>
            <a:r>
              <a:rPr lang="en-US" dirty="0" err="1">
                <a:latin typeface="Sagarmatha" pitchFamily="2" charset="0"/>
              </a:rPr>
              <a:t>fou9</a:t>
            </a:r>
            <a:r>
              <a:rPr lang="en-US" dirty="0">
                <a:latin typeface="Sagarmatha" pitchFamily="2" charset="0"/>
              </a:rPr>
              <a:t> b]</a:t>
            </a:r>
            <a:r>
              <a:rPr lang="en-US" dirty="0" err="1">
                <a:latin typeface="Sagarmatha" pitchFamily="2" charset="0"/>
              </a:rPr>
              <a:t>lv</a:t>
            </a:r>
            <a:r>
              <a:rPr lang="en-US" dirty="0">
                <a:latin typeface="Sagarmatha" pitchFamily="2" charset="0"/>
              </a:rPr>
              <a:t> </a:t>
            </a:r>
            <a:r>
              <a:rPr lang="en-US" dirty="0" err="1">
                <a:latin typeface="Sagarmatha" pitchFamily="2" charset="0"/>
              </a:rPr>
              <a:t>kf</a:t>
            </a:r>
            <a:r>
              <a:rPr lang="en-US" dirty="0">
                <a:latin typeface="Sagarmatha" pitchFamily="2" charset="0"/>
              </a:rPr>
              <a:t>]v/f, </a:t>
            </a:r>
            <a:r>
              <a:rPr lang="en-US" dirty="0" err="1">
                <a:latin typeface="Sagarmatha" pitchFamily="2" charset="0"/>
              </a:rPr>
              <a:t>kj</a:t>
            </a:r>
            <a:r>
              <a:rPr lang="en-US" dirty="0">
                <a:latin typeface="Sagarmatha" pitchFamily="2" charset="0"/>
              </a:rPr>
              <a:t>{t, </a:t>
            </a:r>
            <a:r>
              <a:rPr lang="en-US" dirty="0" err="1">
                <a:latin typeface="Sagarmatha" pitchFamily="2" charset="0"/>
              </a:rPr>
              <a:t>afUn</a:t>
            </a:r>
            <a:r>
              <a:rPr lang="en-US" dirty="0">
                <a:latin typeface="Sagarmatha" pitchFamily="2" charset="0"/>
              </a:rPr>
              <a:t>'ª_ </a:t>
            </a:r>
          </a:p>
          <a:p>
            <a:r>
              <a:rPr lang="en-US" dirty="0"/>
              <a:t>Area 'C'  </a:t>
            </a:r>
            <a:r>
              <a:rPr lang="en-US" dirty="0">
                <a:latin typeface="Sagarmatha" pitchFamily="2" charset="0"/>
              </a:rPr>
              <a:t>-</a:t>
            </a:r>
            <a:r>
              <a:rPr lang="en-US" dirty="0" err="1">
                <a:latin typeface="Sagarmatha" pitchFamily="2" charset="0"/>
              </a:rPr>
              <a:t>sf7df08f</a:t>
            </a:r>
            <a:r>
              <a:rPr lang="en-US" dirty="0">
                <a:latin typeface="Sagarmatha" pitchFamily="2" charset="0"/>
              </a:rPr>
              <a:t>}, </a:t>
            </a:r>
            <a:r>
              <a:rPr lang="en-US" dirty="0" err="1">
                <a:latin typeface="Sagarmatha" pitchFamily="2" charset="0"/>
              </a:rPr>
              <a:t>eQmk</a:t>
            </a:r>
            <a:r>
              <a:rPr lang="en-US" dirty="0">
                <a:latin typeface="Sagarmatha" pitchFamily="2" charset="0"/>
              </a:rPr>
              <a:t>'/, </a:t>
            </a:r>
            <a:r>
              <a:rPr lang="en-US" dirty="0" err="1">
                <a:latin typeface="Sagarmatha" pitchFamily="2" charset="0"/>
              </a:rPr>
              <a:t>sfe</a:t>
            </a:r>
            <a:r>
              <a:rPr lang="en-US" dirty="0">
                <a:latin typeface="Sagarmatha" pitchFamily="2" charset="0"/>
              </a:rPr>
              <a:t>|], </a:t>
            </a:r>
            <a:r>
              <a:rPr lang="en-US" dirty="0" err="1">
                <a:latin typeface="Sagarmatha" pitchFamily="2" charset="0"/>
              </a:rPr>
              <a:t>l;Gw'kfNrf</a:t>
            </a:r>
            <a:r>
              <a:rPr lang="en-US" dirty="0">
                <a:latin typeface="Sagarmatha" pitchFamily="2" charset="0"/>
              </a:rPr>
              <a:t>]s, </a:t>
            </a:r>
            <a:r>
              <a:rPr lang="en-US" dirty="0" err="1">
                <a:latin typeface="Sagarmatha" pitchFamily="2" charset="0"/>
              </a:rPr>
              <a:t>nlntk</a:t>
            </a:r>
            <a:r>
              <a:rPr lang="en-US" dirty="0">
                <a:latin typeface="Sagarmatha" pitchFamily="2" charset="0"/>
              </a:rPr>
              <a:t>'/, </a:t>
            </a:r>
            <a:r>
              <a:rPr lang="en-US" dirty="0" err="1">
                <a:latin typeface="Sagarmatha" pitchFamily="2" charset="0"/>
              </a:rPr>
              <a:t>kf6g</a:t>
            </a:r>
            <a:r>
              <a:rPr lang="en-US" dirty="0">
                <a:latin typeface="Sagarmatha" pitchFamily="2" charset="0"/>
              </a:rPr>
              <a:t>, </a:t>
            </a:r>
            <a:r>
              <a:rPr lang="en-US" dirty="0" err="1">
                <a:latin typeface="Sagarmatha" pitchFamily="2" charset="0"/>
              </a:rPr>
              <a:t>wflb</a:t>
            </a:r>
            <a:r>
              <a:rPr lang="en-US" dirty="0">
                <a:latin typeface="Sagarmatha" pitchFamily="2" charset="0"/>
              </a:rPr>
              <a:t>ª_</a:t>
            </a:r>
          </a:p>
          <a:p>
            <a:r>
              <a:rPr lang="en-US" dirty="0"/>
              <a:t>Area 'D' </a:t>
            </a:r>
            <a:r>
              <a:rPr lang="en-US" dirty="0">
                <a:latin typeface="Sagarmatha" pitchFamily="2" charset="0"/>
              </a:rPr>
              <a:t>-</a:t>
            </a:r>
            <a:r>
              <a:rPr lang="en-US" dirty="0" err="1">
                <a:latin typeface="Sagarmatha" pitchFamily="2" charset="0"/>
              </a:rPr>
              <a:t>gf</a:t>
            </a:r>
            <a:r>
              <a:rPr lang="en-US" dirty="0">
                <a:latin typeface="Sagarmatha" pitchFamily="2" charset="0"/>
              </a:rPr>
              <a:t>/</a:t>
            </a:r>
            <a:r>
              <a:rPr lang="en-US" dirty="0" err="1">
                <a:latin typeface="Sagarmatha" pitchFamily="2" charset="0"/>
              </a:rPr>
              <a:t>fo0fu9</a:t>
            </a:r>
            <a:r>
              <a:rPr lang="en-US" dirty="0">
                <a:latin typeface="Sagarmatha" pitchFamily="2" charset="0"/>
              </a:rPr>
              <a:t> </a:t>
            </a:r>
            <a:r>
              <a:rPr lang="en-US" dirty="0" err="1">
                <a:latin typeface="Sagarmatha" pitchFamily="2" charset="0"/>
              </a:rPr>
              <a:t>k'n</a:t>
            </a:r>
            <a:r>
              <a:rPr lang="en-US" dirty="0">
                <a:latin typeface="Sagarmatha" pitchFamily="2" charset="0"/>
              </a:rPr>
              <a:t> </a:t>
            </a:r>
            <a:r>
              <a:rPr lang="en-US" dirty="0" err="1">
                <a:latin typeface="Sagarmatha" pitchFamily="2" charset="0"/>
              </a:rPr>
              <a:t>kf</a:t>
            </a:r>
            <a:r>
              <a:rPr lang="en-US" dirty="0">
                <a:latin typeface="Sagarmatha" pitchFamily="2" charset="0"/>
              </a:rPr>
              <a:t>/L </a:t>
            </a:r>
            <a:r>
              <a:rPr lang="en-US" dirty="0" err="1">
                <a:latin typeface="Sagarmatha" pitchFamily="2" charset="0"/>
              </a:rPr>
              <a:t>klZrd</a:t>
            </a:r>
            <a:r>
              <a:rPr lang="en-US" dirty="0">
                <a:latin typeface="Sagarmatha" pitchFamily="2" charset="0"/>
              </a:rPr>
              <a:t> </a:t>
            </a:r>
            <a:r>
              <a:rPr lang="en-US" dirty="0" err="1">
                <a:latin typeface="Sagarmatha" pitchFamily="2" charset="0"/>
              </a:rPr>
              <a:t>gjnk</a:t>
            </a:r>
            <a:r>
              <a:rPr lang="en-US" dirty="0">
                <a:latin typeface="Sagarmatha" pitchFamily="2" charset="0"/>
              </a:rPr>
              <a:t>/</a:t>
            </a:r>
            <a:r>
              <a:rPr lang="en-US" dirty="0" err="1">
                <a:latin typeface="Sagarmatha" pitchFamily="2" charset="0"/>
              </a:rPr>
              <a:t>f;L</a:t>
            </a:r>
            <a:r>
              <a:rPr lang="en-US" dirty="0">
                <a:latin typeface="Sagarmatha" pitchFamily="2" charset="0"/>
              </a:rPr>
              <a:t> b]</a:t>
            </a:r>
            <a:r>
              <a:rPr lang="en-US" dirty="0" err="1">
                <a:latin typeface="Sagarmatha" pitchFamily="2" charset="0"/>
              </a:rPr>
              <a:t>lv</a:t>
            </a:r>
            <a:r>
              <a:rPr lang="en-US" dirty="0">
                <a:latin typeface="Sagarmatha" pitchFamily="2" charset="0"/>
              </a:rPr>
              <a:t> ;'b'/ </a:t>
            </a:r>
            <a:r>
              <a:rPr lang="en-US" dirty="0" err="1">
                <a:latin typeface="Sagarmatha" pitchFamily="2" charset="0"/>
              </a:rPr>
              <a:t>klZrd</a:t>
            </a:r>
            <a:r>
              <a:rPr lang="en-US" dirty="0">
                <a:latin typeface="Sagarmatha" pitchFamily="2" charset="0"/>
              </a:rPr>
              <a:t> </a:t>
            </a:r>
            <a:r>
              <a:rPr lang="en-US" dirty="0" err="1">
                <a:latin typeface="Sagarmatha" pitchFamily="2" charset="0"/>
              </a:rPr>
              <a:t>dx</a:t>
            </a:r>
            <a:r>
              <a:rPr lang="en-US" dirty="0">
                <a:latin typeface="Sagarmatha" pitchFamily="2" charset="0"/>
              </a:rPr>
              <a:t>]</a:t>
            </a:r>
            <a:r>
              <a:rPr lang="en-US" dirty="0" err="1">
                <a:latin typeface="Sagarmatha" pitchFamily="2" charset="0"/>
              </a:rPr>
              <a:t>Gb|gu</a:t>
            </a:r>
            <a:r>
              <a:rPr lang="en-US" dirty="0">
                <a:latin typeface="Sagarmatha" pitchFamily="2" charset="0"/>
              </a:rPr>
              <a:t>/ ;</a:t>
            </a:r>
            <a:r>
              <a:rPr lang="en-US" dirty="0" err="1">
                <a:latin typeface="Sagarmatha" pitchFamily="2" charset="0"/>
              </a:rPr>
              <a:t>Dd</a:t>
            </a:r>
            <a:r>
              <a:rPr lang="en-US" dirty="0">
                <a:latin typeface="Sagarmatha" pitchFamily="2" charset="0"/>
              </a:rPr>
              <a:t>_</a:t>
            </a:r>
          </a:p>
          <a:p>
            <a:endParaRPr lang="en-US" dirty="0">
              <a:latin typeface="Sagarmat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/>
          <a:lstStyle/>
          <a:p>
            <a:r>
              <a:rPr lang="en-US" dirty="0"/>
              <a:t>NATIONAL PROGRAM (</a:t>
            </a:r>
            <a:r>
              <a:rPr lang="en-US" dirty="0" err="1"/>
              <a:t>JCI</a:t>
            </a:r>
            <a:r>
              <a:rPr lang="en-US" dirty="0"/>
              <a:t> NEPAL)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NOM / LOM Leaders Academy 		1</a:t>
            </a:r>
          </a:p>
          <a:p>
            <a:r>
              <a:rPr lang="en-US" sz="2800" dirty="0"/>
              <a:t>Councilor Academy 				1</a:t>
            </a:r>
          </a:p>
          <a:p>
            <a:r>
              <a:rPr lang="en-US" sz="2800" dirty="0"/>
              <a:t>President Meet (Area A, B, C, D)		4</a:t>
            </a:r>
          </a:p>
          <a:p>
            <a:r>
              <a:rPr lang="en-US" sz="2800" dirty="0"/>
              <a:t>Area Conference (Area A, B, C, D)		4</a:t>
            </a:r>
          </a:p>
          <a:p>
            <a:r>
              <a:rPr lang="en-US" sz="2800" dirty="0"/>
              <a:t>Lady Jaycees Academy 				1</a:t>
            </a:r>
          </a:p>
          <a:p>
            <a:r>
              <a:rPr lang="en-US" sz="2800" dirty="0"/>
              <a:t>Business Academy				1</a:t>
            </a:r>
          </a:p>
          <a:p>
            <a:r>
              <a:rPr lang="en-US" sz="2800" dirty="0" err="1"/>
              <a:t>JCI</a:t>
            </a:r>
            <a:r>
              <a:rPr lang="en-US" sz="2800" dirty="0"/>
              <a:t> Nepal Academy 				1</a:t>
            </a:r>
          </a:p>
          <a:p>
            <a:r>
              <a:rPr lang="en-US" sz="2800" dirty="0"/>
              <a:t>Junior Leaders Academy 			1</a:t>
            </a:r>
          </a:p>
          <a:p>
            <a:r>
              <a:rPr lang="en-US" sz="2800" dirty="0"/>
              <a:t>TOT 						1</a:t>
            </a:r>
          </a:p>
          <a:p>
            <a:r>
              <a:rPr lang="en-US" sz="2800" dirty="0"/>
              <a:t>Master TOT					1</a:t>
            </a:r>
          </a:p>
          <a:p>
            <a:r>
              <a:rPr lang="en-US" sz="2800" dirty="0"/>
              <a:t>National Convention 				1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>
              <a:latin typeface="Sagarmatha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914400"/>
            <a:ext cx="72390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2000" b="0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Rise to Change, Leadership Practices for</a:t>
            </a:r>
            <a:r>
              <a:rPr kumimoji="0" lang="en-US" sz="2000" b="0" i="1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Human Development</a:t>
            </a:r>
            <a:endParaRPr kumimoji="0" lang="en-US" sz="20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garmatha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/>
              <a:t>NATIONAL HOST BY 2021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772400" cy="5562600"/>
          </a:xfrm>
        </p:spPr>
        <p:txBody>
          <a:bodyPr>
            <a:noAutofit/>
          </a:bodyPr>
          <a:lstStyle/>
          <a:p>
            <a:r>
              <a:rPr lang="en-US" sz="2000" dirty="0"/>
              <a:t>LOM/NOM Leaders Academy 		</a:t>
            </a:r>
            <a:r>
              <a:rPr lang="en-US" sz="2000" dirty="0" err="1"/>
              <a:t>JCI</a:t>
            </a:r>
            <a:r>
              <a:rPr lang="en-US" sz="2000" dirty="0"/>
              <a:t> Nepal (Feb.)</a:t>
            </a:r>
          </a:p>
          <a:p>
            <a:r>
              <a:rPr lang="en-US" sz="2000" dirty="0"/>
              <a:t>Councilor Academy 			</a:t>
            </a:r>
            <a:r>
              <a:rPr lang="en-US" sz="2000" dirty="0" err="1"/>
              <a:t>JCI</a:t>
            </a:r>
            <a:r>
              <a:rPr lang="en-US" sz="2000" dirty="0"/>
              <a:t> Nepal (March/April)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President Meet (Area A, B, C, D) (April/May) </a:t>
            </a:r>
            <a:r>
              <a:rPr lang="en-US" sz="2000" dirty="0"/>
              <a:t>		</a:t>
            </a:r>
          </a:p>
          <a:p>
            <a:pPr marL="854964" lvl="1" indent="-457200">
              <a:buNone/>
            </a:pPr>
            <a:r>
              <a:rPr lang="en-US" sz="1600" dirty="0">
                <a:solidFill>
                  <a:srgbClr val="FFFF00"/>
                </a:solidFill>
              </a:rPr>
              <a:t>Area A </a:t>
            </a:r>
            <a:r>
              <a:rPr lang="en-US" sz="1600" dirty="0"/>
              <a:t>			</a:t>
            </a:r>
            <a:r>
              <a:rPr lang="en-US" sz="1600" dirty="0">
                <a:solidFill>
                  <a:srgbClr val="FFFF00"/>
                </a:solidFill>
              </a:rPr>
              <a:t>Area B </a:t>
            </a:r>
            <a:r>
              <a:rPr lang="en-US" sz="1600" dirty="0"/>
              <a:t>	</a:t>
            </a:r>
          </a:p>
          <a:p>
            <a:pPr marL="854964" lvl="1" indent="-457200">
              <a:buNone/>
            </a:pPr>
            <a:r>
              <a:rPr lang="en-US" sz="1600" dirty="0">
                <a:solidFill>
                  <a:srgbClr val="FFFF00"/>
                </a:solidFill>
              </a:rPr>
              <a:t>Area C </a:t>
            </a:r>
            <a:r>
              <a:rPr lang="en-US" sz="1600" dirty="0"/>
              <a:t>			</a:t>
            </a:r>
            <a:r>
              <a:rPr lang="en-US" sz="1600" dirty="0">
                <a:solidFill>
                  <a:srgbClr val="FFFF00"/>
                </a:solidFill>
              </a:rPr>
              <a:t>Area D </a:t>
            </a:r>
            <a:r>
              <a:rPr lang="en-US" sz="1600" dirty="0"/>
              <a:t>	</a:t>
            </a:r>
          </a:p>
          <a:p>
            <a:pPr marL="854964" lvl="1" indent="-457200">
              <a:buNone/>
            </a:pPr>
            <a:r>
              <a:rPr lang="en-US" sz="2000" dirty="0">
                <a:solidFill>
                  <a:srgbClr val="FF0000"/>
                </a:solidFill>
              </a:rPr>
              <a:t>Area Conference (Area A, B, C, D)</a:t>
            </a:r>
          </a:p>
          <a:p>
            <a:pPr marL="854964" lvl="1" indent="-457200">
              <a:buNone/>
            </a:pPr>
            <a:r>
              <a:rPr lang="en-US" sz="1600" dirty="0">
                <a:solidFill>
                  <a:srgbClr val="FFFF00"/>
                </a:solidFill>
              </a:rPr>
              <a:t>Area A </a:t>
            </a:r>
            <a:r>
              <a:rPr lang="en-US" sz="1600" dirty="0"/>
              <a:t>	</a:t>
            </a:r>
            <a:r>
              <a:rPr lang="en-US" sz="1600" dirty="0" err="1"/>
              <a:t>JCI</a:t>
            </a:r>
            <a:r>
              <a:rPr lang="en-US" sz="1600" dirty="0"/>
              <a:t> </a:t>
            </a:r>
            <a:r>
              <a:rPr lang="en-US" sz="1600" dirty="0" err="1"/>
              <a:t>Inaruwa</a:t>
            </a:r>
            <a:r>
              <a:rPr lang="en-US" sz="1600" dirty="0"/>
              <a:t>		</a:t>
            </a:r>
            <a:r>
              <a:rPr lang="en-US" sz="1600" dirty="0">
                <a:solidFill>
                  <a:srgbClr val="FFFF00"/>
                </a:solidFill>
              </a:rPr>
              <a:t>Area B </a:t>
            </a:r>
            <a:r>
              <a:rPr lang="en-US" sz="1600" dirty="0"/>
              <a:t>	</a:t>
            </a:r>
            <a:r>
              <a:rPr lang="en-US" sz="1600" dirty="0" err="1"/>
              <a:t>JCI</a:t>
            </a:r>
            <a:r>
              <a:rPr lang="en-US" sz="1600" dirty="0"/>
              <a:t> </a:t>
            </a:r>
            <a:r>
              <a:rPr lang="en-US" sz="1600" dirty="0" err="1"/>
              <a:t>Palung</a:t>
            </a:r>
            <a:endParaRPr lang="en-US" sz="1600" dirty="0"/>
          </a:p>
          <a:p>
            <a:pPr marL="854964" lvl="1" indent="-457200">
              <a:buNone/>
            </a:pPr>
            <a:r>
              <a:rPr lang="en-US" sz="1600" dirty="0">
                <a:solidFill>
                  <a:srgbClr val="FFFF00"/>
                </a:solidFill>
              </a:rPr>
              <a:t>Area C </a:t>
            </a:r>
            <a:r>
              <a:rPr lang="en-US" sz="1600" dirty="0"/>
              <a:t>	</a:t>
            </a:r>
            <a:r>
              <a:rPr lang="en-US" sz="1600" dirty="0" err="1"/>
              <a:t>JCI</a:t>
            </a:r>
            <a:r>
              <a:rPr lang="en-US" sz="1600" dirty="0"/>
              <a:t>  </a:t>
            </a:r>
            <a:r>
              <a:rPr lang="en-US" sz="1600" dirty="0" err="1"/>
              <a:t>Ramechhap</a:t>
            </a:r>
            <a:r>
              <a:rPr lang="en-US" sz="1600" dirty="0"/>
              <a:t> 		</a:t>
            </a:r>
            <a:r>
              <a:rPr lang="en-US" sz="1600" dirty="0">
                <a:solidFill>
                  <a:srgbClr val="FFFF00"/>
                </a:solidFill>
              </a:rPr>
              <a:t>Area D </a:t>
            </a:r>
            <a:r>
              <a:rPr lang="en-US" sz="1600" dirty="0"/>
              <a:t>	</a:t>
            </a:r>
            <a:r>
              <a:rPr lang="en-US" sz="1600" dirty="0" err="1"/>
              <a:t>JCI</a:t>
            </a:r>
            <a:r>
              <a:rPr lang="en-US" sz="1600" dirty="0"/>
              <a:t>  </a:t>
            </a:r>
            <a:r>
              <a:rPr lang="en-US" sz="1600" dirty="0" err="1"/>
              <a:t>Birendranagar</a:t>
            </a:r>
            <a:r>
              <a:rPr lang="en-US" sz="1600" dirty="0"/>
              <a:t> </a:t>
            </a:r>
          </a:p>
          <a:p>
            <a:r>
              <a:rPr lang="en-US" sz="2000" dirty="0"/>
              <a:t>Lady Academy 			-</a:t>
            </a:r>
          </a:p>
          <a:p>
            <a:r>
              <a:rPr lang="en-US" sz="2000" dirty="0" err="1"/>
              <a:t>JCI</a:t>
            </a:r>
            <a:r>
              <a:rPr lang="en-US" sz="2000" dirty="0"/>
              <a:t> Nepal Academy 			-			</a:t>
            </a:r>
          </a:p>
          <a:p>
            <a:r>
              <a:rPr lang="en-US" sz="2000" dirty="0"/>
              <a:t>Junior Leaders Academy 		-</a:t>
            </a:r>
          </a:p>
          <a:p>
            <a:r>
              <a:rPr lang="en-US" sz="2000" dirty="0"/>
              <a:t>TOT 				-		</a:t>
            </a:r>
          </a:p>
          <a:p>
            <a:r>
              <a:rPr lang="en-US" sz="2000" dirty="0"/>
              <a:t>Master TOT 				-</a:t>
            </a:r>
          </a:p>
          <a:p>
            <a:r>
              <a:rPr lang="en-US" sz="2000" dirty="0"/>
              <a:t>48th National Convention 		</a:t>
            </a:r>
            <a:r>
              <a:rPr lang="en-US" sz="2000" dirty="0" err="1"/>
              <a:t>JCI</a:t>
            </a:r>
            <a:r>
              <a:rPr lang="en-US" sz="2000" dirty="0"/>
              <a:t> Pokhara (Area B)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Sagarmath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762000"/>
          </a:xfrm>
        </p:spPr>
        <p:txBody>
          <a:bodyPr/>
          <a:lstStyle/>
          <a:p>
            <a:r>
              <a:rPr lang="en-US" dirty="0" err="1"/>
              <a:t>JCI</a:t>
            </a:r>
            <a:r>
              <a:rPr lang="en-US" dirty="0"/>
              <a:t> PROGRAM HOST BY 2021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038600"/>
          </a:xfrm>
        </p:spPr>
        <p:txBody>
          <a:bodyPr>
            <a:noAutofit/>
          </a:bodyPr>
          <a:lstStyle/>
          <a:p>
            <a:r>
              <a:rPr lang="en-US" sz="2800" dirty="0"/>
              <a:t>Asia Pacific Conference 	</a:t>
            </a:r>
            <a:r>
              <a:rPr lang="en-US" sz="2800" dirty="0" err="1"/>
              <a:t>JCI</a:t>
            </a:r>
            <a:r>
              <a:rPr lang="en-US" sz="2800" dirty="0"/>
              <a:t>  </a:t>
            </a:r>
            <a:r>
              <a:rPr lang="en-US" sz="2800" dirty="0" err="1"/>
              <a:t>Tichune</a:t>
            </a:r>
            <a:r>
              <a:rPr lang="en-US" sz="2800" dirty="0"/>
              <a:t>, </a:t>
            </a:r>
            <a:r>
              <a:rPr lang="en-US" sz="2800" dirty="0" err="1"/>
              <a:t>Tiwan</a:t>
            </a:r>
            <a:r>
              <a:rPr lang="en-US" sz="2800" dirty="0"/>
              <a:t>  </a:t>
            </a:r>
          </a:p>
          <a:p>
            <a:r>
              <a:rPr lang="en-US" sz="2800" dirty="0" err="1"/>
              <a:t>JCI</a:t>
            </a:r>
            <a:r>
              <a:rPr lang="en-US" sz="2800" dirty="0"/>
              <a:t> Academy 			</a:t>
            </a:r>
            <a:r>
              <a:rPr lang="en-US" sz="2800" dirty="0" err="1"/>
              <a:t>Sendai,Japan</a:t>
            </a:r>
            <a:endParaRPr lang="en-US" sz="2800" dirty="0"/>
          </a:p>
          <a:p>
            <a:pPr marL="68580" indent="0">
              <a:buNone/>
            </a:pPr>
            <a:r>
              <a:rPr lang="en-US" sz="2000" dirty="0"/>
              <a:t>                                                                                        September 17 to 26, 2021</a:t>
            </a:r>
            <a:endParaRPr lang="en-US" sz="2800" dirty="0"/>
          </a:p>
          <a:p>
            <a:r>
              <a:rPr lang="en-US" sz="2800" dirty="0"/>
              <a:t>Singapore Academy 		</a:t>
            </a:r>
            <a:r>
              <a:rPr lang="en-US" sz="2800" dirty="0" err="1"/>
              <a:t>JCI</a:t>
            </a:r>
            <a:r>
              <a:rPr lang="en-US" sz="2800" dirty="0"/>
              <a:t> Singapore </a:t>
            </a:r>
          </a:p>
          <a:p>
            <a:r>
              <a:rPr lang="en-US" sz="2800" dirty="0"/>
              <a:t>Global Partner Summit 	</a:t>
            </a:r>
            <a:r>
              <a:rPr lang="en-US" sz="2800" dirty="0" err="1"/>
              <a:t>JCI</a:t>
            </a:r>
            <a:r>
              <a:rPr lang="en-US" sz="2800" dirty="0"/>
              <a:t> America </a:t>
            </a:r>
          </a:p>
          <a:p>
            <a:r>
              <a:rPr lang="en-US" sz="2800" dirty="0"/>
              <a:t>World Congress 		</a:t>
            </a:r>
            <a:r>
              <a:rPr lang="en-US" sz="2800" dirty="0" err="1"/>
              <a:t>JCI</a:t>
            </a:r>
            <a:r>
              <a:rPr lang="en-US" sz="2800" dirty="0"/>
              <a:t> Johannesburg,      South Africa </a:t>
            </a:r>
            <a:r>
              <a:rPr lang="en-US" sz="2400" dirty="0"/>
              <a:t>(</a:t>
            </a:r>
            <a:r>
              <a:rPr lang="en-US" sz="2800" b="1" dirty="0"/>
              <a:t>November 16-20, 2021)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4F54-6ED6-425B-84A9-F14065CC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of LOM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C180A-1A96-4F76-83F0-44401E0F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26464"/>
            <a:ext cx="6781800" cy="4083840"/>
          </a:xfrm>
        </p:spPr>
        <p:txBody>
          <a:bodyPr/>
          <a:lstStyle/>
          <a:p>
            <a:r>
              <a:rPr lang="en-US" dirty="0"/>
              <a:t>President </a:t>
            </a:r>
          </a:p>
          <a:p>
            <a:r>
              <a:rPr lang="en-US" dirty="0"/>
              <a:t>Secretary General (SG)</a:t>
            </a:r>
          </a:p>
          <a:p>
            <a:r>
              <a:rPr lang="en-US" dirty="0"/>
              <a:t>Treasurer </a:t>
            </a:r>
          </a:p>
          <a:p>
            <a:r>
              <a:rPr lang="en-US" dirty="0"/>
              <a:t>General Legal Council (</a:t>
            </a:r>
            <a:r>
              <a:rPr lang="en-US" dirty="0" err="1"/>
              <a:t>GLC</a:t>
            </a:r>
            <a:r>
              <a:rPr lang="en-US" dirty="0"/>
              <a:t>) </a:t>
            </a:r>
          </a:p>
          <a:p>
            <a:r>
              <a:rPr lang="en-US" dirty="0"/>
              <a:t>Executive Vice President (EVP)</a:t>
            </a:r>
          </a:p>
          <a:p>
            <a:r>
              <a:rPr lang="en-US" dirty="0"/>
              <a:t>Vice President (VP) </a:t>
            </a:r>
          </a:p>
          <a:p>
            <a:r>
              <a:rPr lang="en-US" dirty="0"/>
              <a:t>Co-</a:t>
            </a:r>
            <a:r>
              <a:rPr lang="en-US" dirty="0" err="1"/>
              <a:t>Ordinators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5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53000"/>
            <a:ext cx="7086600" cy="1393437"/>
          </a:xfrm>
        </p:spPr>
        <p:txBody>
          <a:bodyPr/>
          <a:lstStyle/>
          <a:p>
            <a:r>
              <a:rPr lang="en-US" dirty="0"/>
              <a:t>Pre-induction &amp; </a:t>
            </a:r>
            <a:br>
              <a:rPr lang="en-US" dirty="0"/>
            </a:br>
            <a:r>
              <a:rPr lang="en-US" dirty="0"/>
              <a:t>LOM OFFICER TRAINING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524000"/>
            <a:ext cx="48768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JCI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KAVRE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NEPAL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JCI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KAVRE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LADY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JCI</a:t>
            </a:r>
            <a:r>
              <a:rPr lang="en-US" sz="2400" noProof="0" dirty="0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 </a:t>
            </a:r>
            <a:r>
              <a:rPr lang="en-US" sz="2400" noProof="0" dirty="0" err="1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DHULIKHEL</a:t>
            </a:r>
            <a:r>
              <a:rPr lang="en-US" sz="2400" noProof="0" dirty="0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JCI</a:t>
            </a: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PANAUTI</a:t>
            </a: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JCI</a:t>
            </a:r>
            <a:r>
              <a:rPr lang="en-US" sz="2400" noProof="0" dirty="0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 </a:t>
            </a:r>
            <a:r>
              <a:rPr lang="en-US" sz="2400" noProof="0" dirty="0" err="1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BHAKUNDEBESI</a:t>
            </a:r>
            <a:r>
              <a:rPr lang="en-US" sz="2400" noProof="0" dirty="0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JCI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NALDUM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NAGARKOT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JCI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BETHANCHOK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JCI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PANCHKHAL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(P)</a:t>
            </a:r>
          </a:p>
        </p:txBody>
      </p:sp>
      <p:pic>
        <p:nvPicPr>
          <p:cNvPr id="1030" name="Picture 6" descr="C:\Users\Bikashbnb\Desktop\jci-fot-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965344"/>
            <a:ext cx="3886200" cy="892656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0E940B-EDF7-4D7D-ABFB-B5B660864DED}"/>
              </a:ext>
            </a:extLst>
          </p:cNvPr>
          <p:cNvSpPr txBox="1">
            <a:spLocks/>
          </p:cNvSpPr>
          <p:nvPr/>
        </p:nvSpPr>
        <p:spPr>
          <a:xfrm>
            <a:off x="4566557" y="1520890"/>
            <a:ext cx="4533123" cy="1984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JCI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BANEPA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JUNIOR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JCI</a:t>
            </a:r>
            <a:r>
              <a:rPr lang="en-US" sz="2400" baseline="0" dirty="0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 </a:t>
            </a:r>
            <a:r>
              <a:rPr lang="en-US" sz="2400" baseline="0" dirty="0" err="1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DHULIKHEL</a:t>
            </a:r>
            <a:r>
              <a:rPr lang="en-US" sz="2400" baseline="0" dirty="0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 JUNIOR</a:t>
            </a:r>
            <a:endParaRPr lang="en-US" sz="2400" dirty="0">
              <a:solidFill>
                <a:srgbClr val="0099FF"/>
              </a:solidFill>
              <a:latin typeface="Swis721 Md B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JCI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PANAUTI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Swis721 Md BT" pitchFamily="34" charset="0"/>
                <a:ea typeface="+mj-ea"/>
                <a:cs typeface="+mj-cs"/>
              </a:rPr>
              <a:t> JUNIOR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Swis721 Md BT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JCI</a:t>
            </a:r>
            <a:r>
              <a:rPr lang="en-US" sz="2400" baseline="0" dirty="0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 </a:t>
            </a:r>
            <a:r>
              <a:rPr lang="en-US" sz="2400" baseline="0" dirty="0" err="1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BHAKUNDEBESI</a:t>
            </a:r>
            <a:r>
              <a:rPr lang="en-US" sz="2400" dirty="0">
                <a:solidFill>
                  <a:srgbClr val="0099FF"/>
                </a:solidFill>
                <a:latin typeface="Swis721 Md BT" pitchFamily="34" charset="0"/>
                <a:ea typeface="+mj-ea"/>
                <a:cs typeface="+mj-cs"/>
              </a:rPr>
              <a:t> JUNIOR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Swis721 Md BT" pitchFamily="34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32CF2-B4FF-4652-A9EA-A07C78F01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1"/>
          <a:stretch/>
        </p:blipFill>
        <p:spPr>
          <a:xfrm>
            <a:off x="1447800" y="190744"/>
            <a:ext cx="2971800" cy="1062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E83CA0-EBE5-46DD-BDBB-0A489DA22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399"/>
            <a:ext cx="1524000" cy="116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CA70-6F1A-4DCF-B824-6E78867B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7848600" cy="914400"/>
          </a:xfrm>
        </p:spPr>
        <p:txBody>
          <a:bodyPr/>
          <a:lstStyle/>
          <a:p>
            <a:pPr algn="ctr"/>
            <a:r>
              <a:rPr lang="en-US" sz="3200" dirty="0"/>
              <a:t>Management Information System (MIS)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F0FE1-998C-45EE-BFD2-40C641EA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076355"/>
          </a:xfrm>
        </p:spPr>
        <p:txBody>
          <a:bodyPr/>
          <a:lstStyle/>
          <a:p>
            <a:r>
              <a:rPr lang="en-US" dirty="0"/>
              <a:t>How To Join</a:t>
            </a:r>
          </a:p>
          <a:p>
            <a:r>
              <a:rPr lang="en-US" dirty="0"/>
              <a:t>How To Manage Team (BOD)</a:t>
            </a:r>
          </a:p>
          <a:p>
            <a:r>
              <a:rPr lang="en-US" dirty="0"/>
              <a:t>How to Post and Edit News </a:t>
            </a:r>
          </a:p>
          <a:p>
            <a:r>
              <a:rPr lang="en-US" dirty="0"/>
              <a:t>How to Download LOM Logo/Form</a:t>
            </a:r>
          </a:p>
          <a:p>
            <a:r>
              <a:rPr lang="en-US" dirty="0"/>
              <a:t>How to get Information about NOM/LOM/Individual Member/Area Wise Member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72B353-04A3-4295-9484-3E506B48D9FF}"/>
              </a:ext>
            </a:extLst>
          </p:cNvPr>
          <p:cNvSpPr txBox="1">
            <a:spLocks/>
          </p:cNvSpPr>
          <p:nvPr/>
        </p:nvSpPr>
        <p:spPr>
          <a:xfrm>
            <a:off x="3200400" y="998085"/>
            <a:ext cx="3200400" cy="42837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 err="1">
                <a:hlinkClick r:id="rId2"/>
              </a:rPr>
              <a:t>www.jcinepal.org.np</a:t>
            </a:r>
            <a:r>
              <a:rPr lang="en-US" sz="2400" dirty="0"/>
              <a:t>  </a:t>
            </a:r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43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209800"/>
            <a:ext cx="7105650" cy="1905000"/>
          </a:xfrm>
        </p:spPr>
        <p:txBody>
          <a:bodyPr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The</a:t>
            </a:r>
            <a:r>
              <a:rPr lang="en-US" sz="13800" dirty="0"/>
              <a:t> </a:t>
            </a:r>
            <a:r>
              <a:rPr lang="en-US" sz="13800" dirty="0">
                <a:solidFill>
                  <a:schemeClr val="tx1"/>
                </a:solidFill>
              </a:rPr>
              <a:t>End</a:t>
            </a:r>
          </a:p>
        </p:txBody>
      </p:sp>
      <p:pic>
        <p:nvPicPr>
          <p:cNvPr id="6146" name="Picture 2" descr="C:\Users\Bikashbnb\Desktop\jci-fot-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96232"/>
            <a:ext cx="8452556" cy="1961768"/>
          </a:xfrm>
          <a:prstGeom prst="rect">
            <a:avLst/>
          </a:prstGeom>
          <a:noFill/>
        </p:spPr>
      </p:pic>
      <p:pic>
        <p:nvPicPr>
          <p:cNvPr id="6147" name="Picture 3" descr="C:\Users\Bikashbnb\Desktop\Logo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09575"/>
            <a:ext cx="3178344" cy="149542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05400" y="4038600"/>
            <a:ext cx="2895600" cy="838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spc="-100" dirty="0">
                <a:latin typeface="+mj-lt"/>
                <a:ea typeface="+mj-ea"/>
                <a:cs typeface="+mj-cs"/>
              </a:rPr>
              <a:t>Thank You</a:t>
            </a:r>
            <a:endParaRPr kumimoji="0" lang="en-US" sz="4400" b="0" i="1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876800"/>
            <a:ext cx="2362200" cy="609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spc="-100" dirty="0">
                <a:latin typeface="0013 ARAP" pitchFamily="2" charset="0"/>
                <a:ea typeface="+mj-ea"/>
                <a:cs typeface="+mj-cs"/>
              </a:rPr>
              <a:t>ho h];</a:t>
            </a:r>
            <a:r>
              <a:rPr lang="en-US" sz="4800" i="1" spc="-100" dirty="0" err="1">
                <a:latin typeface="0013 ARAP" pitchFamily="2" charset="0"/>
                <a:ea typeface="+mj-ea"/>
                <a:cs typeface="+mj-cs"/>
              </a:rPr>
              <a:t>Lh</a:t>
            </a:r>
            <a:r>
              <a:rPr lang="en-US" sz="4800" i="1" spc="-100" dirty="0">
                <a:latin typeface="0013 ARAP" pitchFamily="2" charset="0"/>
                <a:ea typeface="+mj-ea"/>
                <a:cs typeface="+mj-cs"/>
              </a:rPr>
              <a:t> .</a:t>
            </a:r>
            <a:endParaRPr kumimoji="0" lang="en-US" sz="4800" b="0" i="1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0013 ARAP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2971800" cy="1447800"/>
          </a:xfrm>
        </p:spPr>
        <p:txBody>
          <a:bodyPr/>
          <a:lstStyle/>
          <a:p>
            <a:r>
              <a:rPr lang="en-US" sz="4400" dirty="0"/>
              <a:t>    ABOUT </a:t>
            </a:r>
            <a:br>
              <a:rPr lang="en-US" sz="4400" dirty="0"/>
            </a:br>
            <a:r>
              <a:rPr lang="en-US" sz="4400" dirty="0" err="1"/>
              <a:t>JCI</a:t>
            </a:r>
            <a:r>
              <a:rPr lang="en-US" sz="4400" dirty="0"/>
              <a:t> NEPAL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733800"/>
            <a:ext cx="7924800" cy="2819400"/>
          </a:xfrm>
        </p:spPr>
        <p:txBody>
          <a:bodyPr/>
          <a:lstStyle/>
          <a:p>
            <a:r>
              <a:rPr lang="en-US" dirty="0" err="1"/>
              <a:t>Estd</a:t>
            </a:r>
            <a:r>
              <a:rPr lang="en-US" dirty="0"/>
              <a:t>.			: 1964 A.D. , Sep. 17</a:t>
            </a:r>
          </a:p>
          <a:p>
            <a:r>
              <a:rPr lang="en-US" dirty="0"/>
              <a:t>Founder 			: Sen. Dr. </a:t>
            </a:r>
            <a:r>
              <a:rPr lang="en-US" dirty="0" err="1"/>
              <a:t>Bhek</a:t>
            </a:r>
            <a:r>
              <a:rPr lang="en-US" dirty="0"/>
              <a:t> </a:t>
            </a:r>
            <a:r>
              <a:rPr lang="en-US" dirty="0" err="1"/>
              <a:t>Bdr</a:t>
            </a:r>
            <a:r>
              <a:rPr lang="en-US" dirty="0"/>
              <a:t>. </a:t>
            </a:r>
            <a:r>
              <a:rPr lang="en-US" dirty="0" err="1"/>
              <a:t>Thapa</a:t>
            </a:r>
            <a:r>
              <a:rPr lang="en-US" dirty="0"/>
              <a:t> </a:t>
            </a:r>
          </a:p>
          <a:p>
            <a:r>
              <a:rPr lang="en-US" dirty="0"/>
              <a:t>Mother Chapter	: </a:t>
            </a:r>
            <a:r>
              <a:rPr lang="en-US" dirty="0" err="1"/>
              <a:t>JCI</a:t>
            </a:r>
            <a:r>
              <a:rPr lang="en-US" dirty="0"/>
              <a:t> Gorakhpur (India)</a:t>
            </a:r>
          </a:p>
          <a:p>
            <a:r>
              <a:rPr lang="en-US" dirty="0"/>
              <a:t>LOM 			: 161 </a:t>
            </a:r>
          </a:p>
          <a:p>
            <a:r>
              <a:rPr lang="en-US" dirty="0"/>
              <a:t>Member 			: 5000 +</a:t>
            </a:r>
          </a:p>
        </p:txBody>
      </p:sp>
      <p:pic>
        <p:nvPicPr>
          <p:cNvPr id="3074" name="Picture 2" descr="C:\Users\Bikashbnb\Desktop\11072016081233bhekh-100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4800"/>
            <a:ext cx="4114800" cy="2743200"/>
          </a:xfrm>
          <a:prstGeom prst="rect">
            <a:avLst/>
          </a:prstGeom>
          <a:noFill/>
        </p:spPr>
      </p:pic>
      <p:pic>
        <p:nvPicPr>
          <p:cNvPr id="3076" name="Picture 4" descr="C:\Users\Bikashbnb\Desktop\flag-np copy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1235379" cy="1568382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3070860"/>
            <a:ext cx="4114800" cy="4343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Sen. Dr.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Bhek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Bdr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Thapa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C:\Users\Bikashbnb\Desktop\28407131_10216323285940787_1985542894_o.jpg"/>
          <p:cNvPicPr>
            <a:picLocks noChangeAspect="1" noChangeArrowheads="1"/>
          </p:cNvPicPr>
          <p:nvPr/>
        </p:nvPicPr>
        <p:blipFill>
          <a:blip r:embed="rId4" cstate="print"/>
          <a:srcRect t="9091"/>
          <a:stretch>
            <a:fillRect/>
          </a:stretch>
        </p:blipFill>
        <p:spPr bwMode="auto">
          <a:xfrm>
            <a:off x="6908800" y="5334000"/>
            <a:ext cx="22352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dirty="0" err="1"/>
              <a:t>JCI</a:t>
            </a:r>
            <a:r>
              <a:rPr lang="en-US" dirty="0"/>
              <a:t> Introduction</a:t>
            </a:r>
            <a:br>
              <a:rPr lang="en-US" dirty="0"/>
            </a:br>
            <a:r>
              <a:rPr lang="en-US" sz="3600" dirty="0"/>
              <a:t>(Junior Chamber International)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907760"/>
            <a:ext cx="7772400" cy="1874040"/>
          </a:xfrm>
        </p:spPr>
        <p:txBody>
          <a:bodyPr/>
          <a:lstStyle/>
          <a:p>
            <a:r>
              <a:rPr lang="en-US" dirty="0" err="1"/>
              <a:t>Estd</a:t>
            </a:r>
            <a:r>
              <a:rPr lang="en-US" dirty="0"/>
              <a:t>. Date 	: 1915 AD </a:t>
            </a:r>
          </a:p>
          <a:p>
            <a:r>
              <a:rPr lang="en-US" dirty="0"/>
              <a:t>Founder 		: Henry </a:t>
            </a:r>
            <a:r>
              <a:rPr lang="en-US" dirty="0" err="1"/>
              <a:t>Giessenbier</a:t>
            </a:r>
            <a:endParaRPr lang="en-US" dirty="0"/>
          </a:p>
          <a:p>
            <a:r>
              <a:rPr lang="en-US" dirty="0" err="1"/>
              <a:t>JCI</a:t>
            </a:r>
            <a:r>
              <a:rPr lang="en-US" dirty="0"/>
              <a:t> Creed 	: William Brownfield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F:\Jaycees\Henry Giessenb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948" y="1905000"/>
            <a:ext cx="1687252" cy="213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1" name="Picture 3" descr="C:\Users\Bikashbnb\Desktop\Diary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3806" y="1905000"/>
            <a:ext cx="1726194" cy="21336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52600" y="4114800"/>
            <a:ext cx="2514600" cy="685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/>
              <a:t>Henry </a:t>
            </a:r>
            <a:r>
              <a:rPr lang="en-US" sz="2400" dirty="0" err="1"/>
              <a:t>Giessenbier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86400" y="4114800"/>
            <a:ext cx="2514600" cy="685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/>
              <a:t>William Brownfield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JCI</a:t>
            </a:r>
            <a:r>
              <a:rPr lang="en-US" dirty="0"/>
              <a:t>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1874040"/>
          </a:xfrm>
        </p:spPr>
        <p:txBody>
          <a:bodyPr/>
          <a:lstStyle/>
          <a:p>
            <a:r>
              <a:rPr lang="en-US" dirty="0"/>
              <a:t>200000 + Member </a:t>
            </a:r>
          </a:p>
          <a:p>
            <a:r>
              <a:rPr lang="en-US" dirty="0"/>
              <a:t>5000 + </a:t>
            </a:r>
            <a:r>
              <a:rPr lang="en-US" dirty="0" err="1"/>
              <a:t>LOM</a:t>
            </a:r>
            <a:r>
              <a:rPr lang="en-US" dirty="0"/>
              <a:t> (Local Organization Member) </a:t>
            </a:r>
          </a:p>
          <a:p>
            <a:r>
              <a:rPr lang="en-US" dirty="0"/>
              <a:t>120 + NOM (National Organization Member)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1752600"/>
            <a:ext cx="70866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/>
              <a:t>"To provide development opportunities that empower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/>
              <a:t>young people to create positive change. "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990600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JCI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Mission.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4114800"/>
            <a:ext cx="60198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/>
              <a:t>"To be the leading global network of young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/>
              <a:t>active citizens."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0" y="33528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JCI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34" y="228599"/>
            <a:ext cx="8316776" cy="838201"/>
          </a:xfrm>
        </p:spPr>
        <p:txBody>
          <a:bodyPr/>
          <a:lstStyle/>
          <a:p>
            <a:pPr algn="ctr"/>
            <a:r>
              <a:rPr lang="en-US" sz="3600" dirty="0"/>
              <a:t>PRESIDENT: Assign VP YEAR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2590800" cy="1066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1" dirty="0"/>
              <a:t>Sen. Marc Brian Lim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/>
              <a:t>President  (</a:t>
            </a:r>
            <a:r>
              <a:rPr lang="en-US" sz="1800" dirty="0" err="1"/>
              <a:t>JCI</a:t>
            </a:r>
            <a:r>
              <a:rPr lang="en-US" sz="1800" dirty="0"/>
              <a:t>)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err="1"/>
              <a:t>JCI</a:t>
            </a:r>
            <a:r>
              <a:rPr lang="en-US" sz="1800" dirty="0"/>
              <a:t> Japan</a:t>
            </a:r>
          </a:p>
          <a:p>
            <a:pPr algn="ctr">
              <a:spcBef>
                <a:spcPts val="0"/>
              </a:spcBef>
              <a:buNone/>
            </a:pPr>
            <a:endParaRPr lang="en-US" sz="1800" b="1" dirty="0"/>
          </a:p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334" y="5661949"/>
            <a:ext cx="25908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/>
              <a:t>Sen.  </a:t>
            </a:r>
            <a:r>
              <a:rPr lang="en-US" sz="1600" b="1" dirty="0" err="1"/>
              <a:t>Aruneshwor</a:t>
            </a:r>
            <a:r>
              <a:rPr lang="en-US" sz="1600" b="1" dirty="0"/>
              <a:t> </a:t>
            </a:r>
            <a:r>
              <a:rPr lang="en-US" sz="1600" b="1" dirty="0" err="1"/>
              <a:t>Khnal</a:t>
            </a:r>
            <a:r>
              <a:rPr lang="en-US" sz="1600" b="1" dirty="0"/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President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Nepal)</a:t>
            </a: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dirty="0" err="1"/>
              <a:t>JCI</a:t>
            </a:r>
            <a:r>
              <a:rPr lang="en-US" sz="1600" dirty="0"/>
              <a:t> </a:t>
            </a:r>
            <a:r>
              <a:rPr lang="en-US" sz="1600" dirty="0" err="1"/>
              <a:t>Bishazar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E:\Jaycees\2021\LOM Officer Training\Kaveen Kumar Kumara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25" y="2362200"/>
            <a:ext cx="1443550" cy="1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Jaycees\2021\LOM Officer Training\Ryubun Kojim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"/>
          <a:stretch/>
        </p:blipFill>
        <p:spPr bwMode="auto">
          <a:xfrm>
            <a:off x="1143000" y="987669"/>
            <a:ext cx="1524000" cy="1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164425" y="4193931"/>
            <a:ext cx="2716823" cy="10668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  <a:buNone/>
            </a:pPr>
            <a:r>
              <a:rPr lang="en-US" sz="1800" b="1" dirty="0" err="1"/>
              <a:t>Kaveen</a:t>
            </a:r>
            <a:r>
              <a:rPr lang="en-US" sz="1800" b="1" dirty="0"/>
              <a:t> Kumar </a:t>
            </a:r>
            <a:r>
              <a:rPr lang="en-US" sz="1800" b="1" dirty="0" err="1"/>
              <a:t>Kumaravel</a:t>
            </a:r>
            <a:endParaRPr lang="en-US" sz="1800" b="1" dirty="0"/>
          </a:p>
          <a:p>
            <a:pPr algn="ctr">
              <a:spcBef>
                <a:spcPts val="0"/>
              </a:spcBef>
              <a:buNone/>
            </a:pPr>
            <a:r>
              <a:rPr lang="en-US" sz="1800" dirty="0"/>
              <a:t>Assign  VP For Nepal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err="1"/>
              <a:t>JCI</a:t>
            </a:r>
            <a:r>
              <a:rPr lang="en-US" sz="1800" dirty="0"/>
              <a:t> India</a:t>
            </a:r>
          </a:p>
          <a:p>
            <a:pPr algn="ctr">
              <a:spcBef>
                <a:spcPts val="0"/>
              </a:spcBef>
              <a:buFont typeface="Wingdings"/>
              <a:buNone/>
            </a:pPr>
            <a:endParaRPr lang="en-US" sz="1800" b="1" dirty="0"/>
          </a:p>
          <a:p>
            <a:pPr algn="ctr">
              <a:spcBef>
                <a:spcPts val="0"/>
              </a:spcBef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8F8CB-439F-4D58-A63F-F7019213C6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t="3395" r="14176" b="17883"/>
          <a:stretch/>
        </p:blipFill>
        <p:spPr>
          <a:xfrm>
            <a:off x="6629734" y="3756949"/>
            <a:ext cx="1562694" cy="183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4969-E65E-43D4-A81E-F9CDF815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1137"/>
            <a:ext cx="7772400" cy="914400"/>
          </a:xfrm>
        </p:spPr>
        <p:txBody>
          <a:bodyPr/>
          <a:lstStyle/>
          <a:p>
            <a:pPr algn="ctr"/>
            <a:r>
              <a:rPr lang="en-US" dirty="0"/>
              <a:t>Assign Team For Area ‘C’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FD96B9-E400-4ACD-B8B0-E8D8D38470E1}"/>
              </a:ext>
            </a:extLst>
          </p:cNvPr>
          <p:cNvSpPr txBox="1">
            <a:spLocks/>
          </p:cNvSpPr>
          <p:nvPr/>
        </p:nvSpPr>
        <p:spPr>
          <a:xfrm>
            <a:off x="762000" y="5719231"/>
            <a:ext cx="1905000" cy="9402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 err="1"/>
              <a:t>Jc</a:t>
            </a:r>
            <a:r>
              <a:rPr lang="en-US" sz="1600" b="1" dirty="0"/>
              <a:t> </a:t>
            </a:r>
            <a:r>
              <a:rPr lang="en-US" sz="1600" b="1" dirty="0" err="1"/>
              <a:t>Bimala</a:t>
            </a:r>
            <a:r>
              <a:rPr lang="en-US" sz="1600" b="1" dirty="0"/>
              <a:t> </a:t>
            </a:r>
            <a:r>
              <a:rPr lang="en-US" sz="1600" b="1" dirty="0" err="1"/>
              <a:t>Subedi</a:t>
            </a:r>
            <a:r>
              <a:rPr lang="en-US" sz="1600" b="1" dirty="0"/>
              <a:t> </a:t>
            </a: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dirty="0"/>
              <a:t>National VP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 err="1"/>
              <a:t>Duhabi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1A2021-871E-4805-AA0E-F7B85FBA7FD9}"/>
              </a:ext>
            </a:extLst>
          </p:cNvPr>
          <p:cNvSpPr txBox="1">
            <a:spLocks/>
          </p:cNvSpPr>
          <p:nvPr/>
        </p:nvSpPr>
        <p:spPr>
          <a:xfrm>
            <a:off x="3777488" y="5715000"/>
            <a:ext cx="1785112" cy="9402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 err="1"/>
              <a:t>Jc</a:t>
            </a:r>
            <a:r>
              <a:rPr lang="en-US" sz="1600" b="1" dirty="0"/>
              <a:t>  </a:t>
            </a:r>
            <a:r>
              <a:rPr lang="en-US" sz="1600" b="1" dirty="0" err="1"/>
              <a:t>Rajan</a:t>
            </a:r>
            <a:r>
              <a:rPr lang="en-US" sz="1600" b="1" dirty="0"/>
              <a:t> Gautam</a:t>
            </a: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dirty="0"/>
              <a:t>National VP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noProof="0" dirty="0" err="1"/>
              <a:t>Rajahar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735322-C10C-445B-BECE-3ED21BBAB9E1}"/>
              </a:ext>
            </a:extLst>
          </p:cNvPr>
          <p:cNvSpPr txBox="1">
            <a:spLocks/>
          </p:cNvSpPr>
          <p:nvPr/>
        </p:nvSpPr>
        <p:spPr>
          <a:xfrm>
            <a:off x="6477000" y="5715000"/>
            <a:ext cx="2354580" cy="9402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 err="1"/>
              <a:t>Jc</a:t>
            </a:r>
            <a:r>
              <a:rPr lang="en-US" sz="1600" b="1" dirty="0"/>
              <a:t> Gautam Shah</a:t>
            </a: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VP</a:t>
            </a: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Janakpur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EEB95A-8FCD-48BD-BE6D-E67CD060DD54}"/>
              </a:ext>
            </a:extLst>
          </p:cNvPr>
          <p:cNvSpPr txBox="1">
            <a:spLocks/>
          </p:cNvSpPr>
          <p:nvPr/>
        </p:nvSpPr>
        <p:spPr>
          <a:xfrm>
            <a:off x="3554051" y="2806537"/>
            <a:ext cx="2209800" cy="9402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b="1" dirty="0" err="1"/>
              <a:t>Jc</a:t>
            </a:r>
            <a:r>
              <a:rPr lang="en-US" sz="1600" b="1" dirty="0"/>
              <a:t> Shiva Pd </a:t>
            </a:r>
            <a:r>
              <a:rPr lang="en-US" sz="1600" b="1" dirty="0" err="1"/>
              <a:t>Bhusal</a:t>
            </a:r>
            <a:endParaRPr lang="en-US" sz="1600" b="1" dirty="0"/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1600" dirty="0"/>
              <a:t>National EVP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 err="1"/>
              <a:t>Sauraha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3BE21-55C6-4C9A-A555-7F9E059C4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3" b="19974"/>
          <a:stretch/>
        </p:blipFill>
        <p:spPr>
          <a:xfrm>
            <a:off x="1033956" y="3810000"/>
            <a:ext cx="1443550" cy="1831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D75AFA-1E3E-4C40-9ED2-47927B656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74" y="3834031"/>
            <a:ext cx="1625431" cy="1856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CC5E2-9C65-4A51-8D3D-F47D469F9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50" y="3805769"/>
            <a:ext cx="1529161" cy="1856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A1DBF4-1497-4496-B1F3-C3A82C2BCF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89" y="974806"/>
            <a:ext cx="1610523" cy="18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781800" cy="783336"/>
          </a:xfrm>
        </p:spPr>
        <p:txBody>
          <a:bodyPr/>
          <a:lstStyle/>
          <a:p>
            <a:r>
              <a:rPr lang="en-US" dirty="0"/>
              <a:t>AREA WISE CHAPTERS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696200" cy="58674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AREA 'A'	: 41 Chapters</a:t>
            </a:r>
          </a:p>
          <a:p>
            <a:pPr lvl="1"/>
            <a:r>
              <a:rPr lang="en-US" sz="2000" dirty="0" err="1"/>
              <a:t>EVP</a:t>
            </a:r>
            <a:r>
              <a:rPr lang="en-US" sz="2000" dirty="0"/>
              <a:t>  	: Sen. </a:t>
            </a:r>
            <a:r>
              <a:rPr lang="en-US" sz="2000" dirty="0" err="1"/>
              <a:t>Arun</a:t>
            </a:r>
            <a:r>
              <a:rPr lang="en-US" sz="2000" dirty="0"/>
              <a:t> Kumar </a:t>
            </a:r>
            <a:r>
              <a:rPr lang="en-US" sz="2000" dirty="0" err="1"/>
              <a:t>Dahal</a:t>
            </a:r>
            <a:r>
              <a:rPr lang="en-US" sz="2000" dirty="0"/>
              <a:t>  		(</a:t>
            </a:r>
            <a:r>
              <a:rPr lang="en-US" sz="2000" dirty="0" err="1"/>
              <a:t>Hetauda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</a:t>
            </a:r>
            <a:r>
              <a:rPr lang="en-US" sz="2000" dirty="0" err="1"/>
              <a:t>Rajani</a:t>
            </a:r>
            <a:r>
              <a:rPr lang="en-US" sz="2000" dirty="0"/>
              <a:t> </a:t>
            </a:r>
            <a:r>
              <a:rPr lang="en-US" sz="2000" dirty="0" err="1"/>
              <a:t>Thapa</a:t>
            </a:r>
            <a:r>
              <a:rPr lang="en-US" sz="2000" dirty="0"/>
              <a:t> 			(</a:t>
            </a:r>
            <a:r>
              <a:rPr lang="en-US" sz="2000" dirty="0" err="1"/>
              <a:t>Manohara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 </a:t>
            </a:r>
            <a:r>
              <a:rPr lang="en-US" sz="2000" dirty="0" err="1"/>
              <a:t>Anoj</a:t>
            </a:r>
            <a:r>
              <a:rPr lang="en-US" sz="2000" dirty="0"/>
              <a:t> Joshi 			(</a:t>
            </a:r>
            <a:r>
              <a:rPr lang="en-US" sz="2000" dirty="0" err="1"/>
              <a:t>Narayangarh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 </a:t>
            </a:r>
            <a:r>
              <a:rPr lang="en-US" sz="2000" dirty="0" err="1"/>
              <a:t>Pramisha</a:t>
            </a:r>
            <a:r>
              <a:rPr lang="en-US" sz="2000" dirty="0"/>
              <a:t> </a:t>
            </a:r>
            <a:r>
              <a:rPr lang="en-US" sz="2000" dirty="0" err="1"/>
              <a:t>Kafle</a:t>
            </a:r>
            <a:r>
              <a:rPr lang="en-US" sz="2000" dirty="0"/>
              <a:t> 		(</a:t>
            </a:r>
            <a:r>
              <a:rPr lang="en-US" sz="2000" dirty="0" err="1"/>
              <a:t>Sharadhanagar</a:t>
            </a:r>
            <a:r>
              <a:rPr lang="en-US" sz="2000" dirty="0"/>
              <a:t>)</a:t>
            </a:r>
          </a:p>
          <a:p>
            <a:pPr lvl="1"/>
            <a:endParaRPr lang="en-US" sz="2800" dirty="0"/>
          </a:p>
          <a:p>
            <a:r>
              <a:rPr lang="en-US" sz="3200" dirty="0">
                <a:solidFill>
                  <a:srgbClr val="FFFF00"/>
                </a:solidFill>
              </a:rPr>
              <a:t>AREA 'B'	: 35 Chapters </a:t>
            </a:r>
          </a:p>
          <a:p>
            <a:pPr lvl="1"/>
            <a:r>
              <a:rPr lang="en-US" sz="2000" dirty="0"/>
              <a:t>EVP  	: </a:t>
            </a:r>
            <a:r>
              <a:rPr lang="en-US" sz="2000" dirty="0" err="1"/>
              <a:t>Jc</a:t>
            </a:r>
            <a:r>
              <a:rPr lang="en-US" sz="2000" dirty="0"/>
              <a:t> </a:t>
            </a:r>
            <a:r>
              <a:rPr lang="en-US" sz="2000" dirty="0" err="1"/>
              <a:t>Bhojraj</a:t>
            </a:r>
            <a:r>
              <a:rPr lang="en-US" sz="2000" dirty="0"/>
              <a:t> </a:t>
            </a:r>
            <a:r>
              <a:rPr lang="en-US" sz="2000" dirty="0" err="1"/>
              <a:t>Chapagain</a:t>
            </a:r>
            <a:r>
              <a:rPr lang="en-US" sz="2000" dirty="0"/>
              <a:t>		(</a:t>
            </a:r>
            <a:r>
              <a:rPr lang="en-US" sz="2000" dirty="0" err="1"/>
              <a:t>Ramnagar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Bimal </a:t>
            </a:r>
            <a:r>
              <a:rPr lang="en-US" sz="2000" dirty="0" err="1"/>
              <a:t>Jnawali</a:t>
            </a:r>
            <a:r>
              <a:rPr lang="en-US" sz="2000" dirty="0"/>
              <a:t> 		(</a:t>
            </a:r>
            <a:r>
              <a:rPr lang="en-US" sz="2000" dirty="0" err="1"/>
              <a:t>Sainamaina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VP 	: </a:t>
            </a:r>
            <a:r>
              <a:rPr lang="en-US" sz="2000" dirty="0" err="1"/>
              <a:t>Jc</a:t>
            </a:r>
            <a:r>
              <a:rPr lang="en-US" sz="2000" dirty="0"/>
              <a:t> </a:t>
            </a:r>
            <a:r>
              <a:rPr lang="en-US" sz="2000" dirty="0" err="1"/>
              <a:t>Dipendra</a:t>
            </a:r>
            <a:r>
              <a:rPr lang="en-US" sz="2000" dirty="0"/>
              <a:t> </a:t>
            </a:r>
            <a:r>
              <a:rPr lang="en-US" sz="2000" dirty="0" err="1"/>
              <a:t>Niraula</a:t>
            </a:r>
            <a:r>
              <a:rPr lang="en-US" sz="2000" dirty="0"/>
              <a:t>		(</a:t>
            </a:r>
            <a:r>
              <a:rPr lang="en-US" sz="2000" dirty="0" err="1"/>
              <a:t>Dharan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VP	: </a:t>
            </a:r>
            <a:r>
              <a:rPr lang="en-US" sz="2000" dirty="0" err="1"/>
              <a:t>Jc</a:t>
            </a:r>
            <a:r>
              <a:rPr lang="en-US" sz="2000" dirty="0"/>
              <a:t> Sunil </a:t>
            </a:r>
            <a:r>
              <a:rPr lang="en-US" sz="2000" dirty="0" err="1"/>
              <a:t>Timalsina</a:t>
            </a:r>
            <a:r>
              <a:rPr lang="en-US" sz="2000" dirty="0"/>
              <a:t> 		(</a:t>
            </a:r>
            <a:r>
              <a:rPr lang="en-US" sz="2000" dirty="0" err="1"/>
              <a:t>Tarahara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883</TotalTime>
  <Words>1142</Words>
  <Application>Microsoft Office PowerPoint</Application>
  <PresentationFormat>On-screen Show (4:3)</PresentationFormat>
  <Paragraphs>186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0013 ARAP</vt:lpstr>
      <vt:lpstr>BellCent NamNum BT</vt:lpstr>
      <vt:lpstr>Calibri</vt:lpstr>
      <vt:lpstr>Consolas</vt:lpstr>
      <vt:lpstr>Corbel</vt:lpstr>
      <vt:lpstr>Impact</vt:lpstr>
      <vt:lpstr>Sagarmatha</vt:lpstr>
      <vt:lpstr>Swis721 Md BT</vt:lpstr>
      <vt:lpstr>Wingdings</vt:lpstr>
      <vt:lpstr>Wingdings 2</vt:lpstr>
      <vt:lpstr>Wingdings 3</vt:lpstr>
      <vt:lpstr>Metro</vt:lpstr>
      <vt:lpstr>Welcome to PRE-INDUCTION  &amp; LOM OFFICER TRAINING</vt:lpstr>
      <vt:lpstr>Pre-induction &amp;  LOM OFFICER TRAINING</vt:lpstr>
      <vt:lpstr>    ABOUT  JCI NEPAL</vt:lpstr>
      <vt:lpstr>JCI Introduction (Junior Chamber International)</vt:lpstr>
      <vt:lpstr>JCI Introduction</vt:lpstr>
      <vt:lpstr>PowerPoint Presentation</vt:lpstr>
      <vt:lpstr>PRESIDENT: Assign VP YEAR 2021</vt:lpstr>
      <vt:lpstr>Assign Team For Area ‘C’</vt:lpstr>
      <vt:lpstr>AREA WISE CHAPTERS</vt:lpstr>
      <vt:lpstr>AREA WISE CHAPTERS</vt:lpstr>
      <vt:lpstr>LOM OFFICERS </vt:lpstr>
      <vt:lpstr>JCI OPPORTUNITIES</vt:lpstr>
      <vt:lpstr>BOD OF JCI NEPAL</vt:lpstr>
      <vt:lpstr>BOD OF JCI</vt:lpstr>
      <vt:lpstr>AREA OF JCI NEPAL </vt:lpstr>
      <vt:lpstr>NATIONAL PROGRAM (JCI NEPAL)</vt:lpstr>
      <vt:lpstr>NATIONAL HOST BY 2021 </vt:lpstr>
      <vt:lpstr>JCI PROGRAM HOST BY 2021 </vt:lpstr>
      <vt:lpstr>Duties of LOM Officer</vt:lpstr>
      <vt:lpstr>Management Information System (MIS)  </vt:lpstr>
      <vt:lpstr>The End</vt:lpstr>
    </vt:vector>
  </TitlesOfParts>
  <Company>BNB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 OFFICER TRAINING</dc:title>
  <dc:creator>Bikash</dc:creator>
  <cp:lastModifiedBy>Suprabhat</cp:lastModifiedBy>
  <cp:revision>183</cp:revision>
  <dcterms:created xsi:type="dcterms:W3CDTF">2018-02-20T17:29:55Z</dcterms:created>
  <dcterms:modified xsi:type="dcterms:W3CDTF">2023-10-09T11:46:51Z</dcterms:modified>
</cp:coreProperties>
</file>